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2E29-6A63-4B5D-B1B1-BDB134831D1D}" type="datetimeFigureOut">
              <a:rPr lang="es-MX" smtClean="0"/>
              <a:t>13/08/2013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124F-D3C9-4587-939E-B4CF91F277C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728" y="121442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Comic Sans MS" pitchFamily="66" charset="0"/>
              </a:rPr>
              <a:t>enferm</a:t>
            </a:r>
            <a:endParaRPr lang="es-MX" sz="24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86446" y="2357430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ero</a:t>
            </a:r>
            <a:endParaRPr lang="es-MX" sz="7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643042" y="200024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tortill</a:t>
            </a:r>
            <a:endParaRPr lang="es-MX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643042" y="300037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panad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714480" y="400050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torte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1500166" y="500063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carpint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Gobierno del 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mmc</dc:creator>
  <cp:lastModifiedBy>mmc</cp:lastModifiedBy>
  <cp:revision>2</cp:revision>
  <dcterms:created xsi:type="dcterms:W3CDTF">2013-08-13T22:37:53Z</dcterms:created>
  <dcterms:modified xsi:type="dcterms:W3CDTF">2013-08-13T22:53:29Z</dcterms:modified>
</cp:coreProperties>
</file>